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7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2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1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2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2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2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5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5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DB56-21A3-411F-A09A-DCB073BCB6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0351E-97F5-420A-B1DB-06DF25136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1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8" y="685800"/>
            <a:ext cx="8618699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85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01593"/>
            <a:ext cx="6167140" cy="632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0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761999"/>
            <a:ext cx="8244686" cy="50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32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7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5028"/>
            <a:ext cx="9044796" cy="277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4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47700"/>
            <a:ext cx="908685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1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17" y="1447800"/>
            <a:ext cx="8973961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79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1795463"/>
            <a:ext cx="88487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41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152525"/>
            <a:ext cx="90297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5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971550"/>
            <a:ext cx="89535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6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29" y="1026960"/>
            <a:ext cx="8937771" cy="365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87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440"/>
            <a:ext cx="7969913" cy="492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97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Marvin J. Effa</dc:creator>
  <cp:lastModifiedBy>Dr. Marvin J. Effa</cp:lastModifiedBy>
  <cp:revision>3</cp:revision>
  <dcterms:created xsi:type="dcterms:W3CDTF">2018-01-22T18:40:44Z</dcterms:created>
  <dcterms:modified xsi:type="dcterms:W3CDTF">2018-01-22T19:22:41Z</dcterms:modified>
</cp:coreProperties>
</file>