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9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2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2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0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1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1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6C04-F6F2-46AE-B706-DB1FBDA298D8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BEABC-6F93-4B4B-B980-F9E77FF84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4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13" y="838200"/>
            <a:ext cx="854853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5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8150"/>
            <a:ext cx="6496050" cy="6181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30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419225"/>
            <a:ext cx="869632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6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014413"/>
            <a:ext cx="911542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56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72" y="1981200"/>
            <a:ext cx="8820856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3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19" y="1143000"/>
            <a:ext cx="8427014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9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33" y="1066800"/>
            <a:ext cx="80302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8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Marvin J. Effa</dc:creator>
  <cp:lastModifiedBy>Dr. Marvin J. Effa</cp:lastModifiedBy>
  <cp:revision>2</cp:revision>
  <dcterms:created xsi:type="dcterms:W3CDTF">2018-01-22T19:22:52Z</dcterms:created>
  <dcterms:modified xsi:type="dcterms:W3CDTF">2018-01-22T19:35:02Z</dcterms:modified>
</cp:coreProperties>
</file>