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58" r:id="rId4"/>
    <p:sldId id="260" r:id="rId5"/>
    <p:sldId id="261" r:id="rId6"/>
    <p:sldId id="262" r:id="rId7"/>
    <p:sldId id="256" r:id="rId8"/>
    <p:sldId id="263" r:id="rId9"/>
    <p:sldId id="264" r:id="rId10"/>
    <p:sldId id="265" r:id="rId11"/>
    <p:sldId id="266" r:id="rId12"/>
    <p:sldId id="267" r:id="rId13"/>
    <p:sldId id="269" r:id="rId14"/>
    <p:sldId id="268" r:id="rId15"/>
    <p:sldId id="270" r:id="rId16"/>
    <p:sldId id="271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421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14D93-95EE-4D94-902E-A1B9F5F09C7B}" type="datetimeFigureOut">
              <a:rPr lang="en-US" smtClean="0"/>
              <a:t>1/22/2018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618AC-CEC5-4604-89B2-4BA36B7D8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643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14D93-95EE-4D94-902E-A1B9F5F09C7B}" type="datetimeFigureOut">
              <a:rPr lang="en-US" smtClean="0"/>
              <a:t>1/22/2018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618AC-CEC5-4604-89B2-4BA36B7D8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757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14D93-95EE-4D94-902E-A1B9F5F09C7B}" type="datetimeFigureOut">
              <a:rPr lang="en-US" smtClean="0"/>
              <a:t>1/22/2018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618AC-CEC5-4604-89B2-4BA36B7D8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263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14D93-95EE-4D94-902E-A1B9F5F09C7B}" type="datetimeFigureOut">
              <a:rPr lang="en-US" smtClean="0"/>
              <a:t>1/22/2018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618AC-CEC5-4604-89B2-4BA36B7D8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860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14D93-95EE-4D94-902E-A1B9F5F09C7B}" type="datetimeFigureOut">
              <a:rPr lang="en-US" smtClean="0"/>
              <a:t>1/22/2018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618AC-CEC5-4604-89B2-4BA36B7D8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732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14D93-95EE-4D94-902E-A1B9F5F09C7B}" type="datetimeFigureOut">
              <a:rPr lang="en-US" smtClean="0"/>
              <a:t>1/22/2018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618AC-CEC5-4604-89B2-4BA36B7D8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49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14D93-95EE-4D94-902E-A1B9F5F09C7B}" type="datetimeFigureOut">
              <a:rPr lang="en-US" smtClean="0"/>
              <a:t>1/22/2018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618AC-CEC5-4604-89B2-4BA36B7D8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70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14D93-95EE-4D94-902E-A1B9F5F09C7B}" type="datetimeFigureOut">
              <a:rPr lang="en-US" smtClean="0"/>
              <a:t>1/22/2018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618AC-CEC5-4604-89B2-4BA36B7D8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861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14D93-95EE-4D94-902E-A1B9F5F09C7B}" type="datetimeFigureOut">
              <a:rPr lang="en-US" smtClean="0"/>
              <a:t>1/22/2018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618AC-CEC5-4604-89B2-4BA36B7D8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418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14D93-95EE-4D94-902E-A1B9F5F09C7B}" type="datetimeFigureOut">
              <a:rPr lang="en-US" smtClean="0"/>
              <a:t>1/22/2018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618AC-CEC5-4604-89B2-4BA36B7D8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630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14D93-95EE-4D94-902E-A1B9F5F09C7B}" type="datetimeFigureOut">
              <a:rPr lang="en-US" smtClean="0"/>
              <a:t>1/22/2018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618AC-CEC5-4604-89B2-4BA36B7D8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590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F14D93-95EE-4D94-902E-A1B9F5F09C7B}" type="datetimeFigureOut">
              <a:rPr lang="en-US" smtClean="0"/>
              <a:t>1/22/2018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618AC-CEC5-4604-89B2-4BA36B7D8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676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936" y="381000"/>
            <a:ext cx="4072128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989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592328"/>
            <a:ext cx="8128000" cy="5673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874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584200"/>
            <a:ext cx="8128000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24200" y="214868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300 Chosen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63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596392"/>
            <a:ext cx="8128000" cy="5665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1205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81000"/>
            <a:ext cx="42672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58000" y="16764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Jephthah’s Vow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039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936" y="381000"/>
            <a:ext cx="4072128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58000" y="1905000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Jephthah’s Daughter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614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50" y="1247775"/>
            <a:ext cx="6210300" cy="436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113" y="838200"/>
            <a:ext cx="200977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688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0" y="1323975"/>
            <a:ext cx="6388100" cy="421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387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352" y="381000"/>
            <a:ext cx="4273296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14" y="2514600"/>
            <a:ext cx="218122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678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592328"/>
            <a:ext cx="8128000" cy="5673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44715"/>
            <a:ext cx="1676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943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669544"/>
            <a:ext cx="8128000" cy="551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88544"/>
            <a:ext cx="181927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007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840" y="381000"/>
            <a:ext cx="408432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869" y="765258"/>
            <a:ext cx="20097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0105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527304"/>
            <a:ext cx="8128000" cy="5803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791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580136"/>
            <a:ext cx="8128000" cy="5697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00400" y="216418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Samson Killing the Lion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41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750824"/>
            <a:ext cx="8128000" cy="5356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423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628904"/>
            <a:ext cx="8128000" cy="5600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43200" y="247118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Invasion of Midian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544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</TotalTime>
  <Words>13</Words>
  <Application>Microsoft Office PowerPoint</Application>
  <PresentationFormat>On-screen Show (4:3)</PresentationFormat>
  <Paragraphs>5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Dr. Marvin J. Effa</dc:creator>
  <cp:lastModifiedBy>Dr. Marvin J. Effa</cp:lastModifiedBy>
  <cp:revision>7</cp:revision>
  <dcterms:created xsi:type="dcterms:W3CDTF">2015-10-14T20:56:12Z</dcterms:created>
  <dcterms:modified xsi:type="dcterms:W3CDTF">2018-01-22T18:00:36Z</dcterms:modified>
</cp:coreProperties>
</file>